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7F32"/>
    <a:srgbClr val="69788D"/>
    <a:srgbClr val="F1E8EB"/>
    <a:srgbClr val="000186"/>
    <a:srgbClr val="4C4DAA"/>
    <a:srgbClr val="B4BCC7"/>
    <a:srgbClr val="8C99AA"/>
    <a:srgbClr val="E5D3D9"/>
    <a:srgbClr val="CCCBD3"/>
    <a:srgbClr val="BCC4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9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jp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EB625-1EA7-AE61-6B5A-4528A6D0FA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E2344-5776-E303-CE83-6D1B2DC89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38A69-78F2-1F3F-CF71-71D0F06FA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6D74D-19FE-550E-F79E-192323B43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4583-24B2-843C-994B-F427A5074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454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2B813-6DA1-426E-D441-EF67375B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BCAED-651C-2D08-A102-077925DAD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014AB-BD58-EF19-34F2-7411C56D3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0D654-AC95-45A3-97AA-87ED961D5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74C8E-B51D-6992-60E9-E5B8EC48F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229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481569-4B6E-D79F-6CE2-39D25E61C9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48BE2D-5B9C-611C-5DB6-6CF4B7BC8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E84C1-9C71-39DB-9645-07292EDCA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A004C-3099-429A-2D0C-837700D56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C2435-7D52-EF58-A0A2-72F5A292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022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81CBF-B84B-547C-96C8-621958B49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C15EC-E3BA-A659-8A62-93B7E6086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DD6D4-EDDC-E135-1DC7-78FF8BB8D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DF6FD-A75E-6FB9-6ED5-F73DE9D98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70F59-9E3F-0489-1423-35004986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494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87D26-7E2D-34B1-0C11-2E35F68A9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975A3-83AB-2669-8EDF-E1DFAA64E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131B4-B7F0-2683-E4C1-55AC75F81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E6757-FD57-0D84-8160-ED40B6EBD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9E86F-74B5-02F7-3CA8-92DDF084D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8688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8264-09B0-F59D-C22B-68E70B94E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70298-BEEB-84CF-5FCD-1D16577EE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410F55-6FF7-8B25-9CBC-4BDAAD5F7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12657-BBBF-4F31-94B0-68424E64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FB63B-6F61-EC61-5DF1-7AD3A9C6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4BEF2-BDCE-1DD7-660B-4B9CD0F06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75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2A22E-2D5C-BF46-BA16-77361D5EF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2F4D2-A648-CF1A-8552-458281A77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CEE02-F433-A4DD-12F9-7B3D2F930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803C4-51D5-B059-AA94-4302294BA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F40C2C-814C-39E4-0FBF-ED0ED1D463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D48A25-76D6-31C8-09D8-904038DBD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A662C3-F5D6-9716-1F81-09C53485E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A986C-6E39-3E92-1BA4-30E4B074F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576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381E9-B81B-7A35-EC0C-657C6E943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52B018-527C-07B9-E69F-6A943362D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30FE1C-DEFD-4840-F1CE-F1086B984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AE816-77E0-05FB-4181-704AE3779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074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865956-33A1-FC53-918A-ADA36B43A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80F87D-2A2C-D782-ECDF-202AC06BC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56E01-8986-185C-AC82-822B4DDB7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0157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8DAF-77A8-B14E-0663-8799CE83C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66807-8F0B-5384-430A-D31498270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110A5-103E-2009-9473-D3650C5DC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7013C-88A8-C8C3-1010-49DE6917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5A946-11B0-3984-05B7-EDD8B6CC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AE9F9-E563-2D8F-A285-79B1D78E5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159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ED19-DEF1-A7A7-C275-F6229BE5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703F5B-206B-DCF3-76A0-63975DA6C7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42539-141E-58D3-6BEF-F73438F06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560D9-98C4-99C0-65CF-8FE3BAE4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3EBE2-10EE-378C-1305-A3331FAD4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47318-3A1C-450A-EA8F-631AC1BB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105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1545AB-B6CF-ED3A-D5C9-09CB4B4F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10407-D41E-AE78-3FB2-F94757554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F0D93-E79E-288F-FF52-1A9C59CB4D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124BE-28EF-4DFE-B724-B24587F10031}" type="datetimeFigureOut">
              <a:rPr lang="en-IN" smtClean="0"/>
              <a:t>25-09-2024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5D6CE-710E-6E0E-7119-2717ACC1E8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15342-0A38-E27C-DC12-7A8BBC23AC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528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microsoft.com/office/2007/relationships/hdphoto" Target="../media/hdphoto1.wdp"/><Relationship Id="rId10" Type="http://schemas.openxmlformats.org/officeDocument/2006/relationships/image" Target="../media/image11.jpg"/><Relationship Id="rId4" Type="http://schemas.openxmlformats.org/officeDocument/2006/relationships/image" Target="../media/image7.png"/><Relationship Id="rId9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6.svg"/><Relationship Id="rId7" Type="http://schemas.openxmlformats.org/officeDocument/2006/relationships/image" Target="../media/image14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C17F383-9975-8645-0F7D-E962ED1015AA}"/>
              </a:ext>
            </a:extLst>
          </p:cNvPr>
          <p:cNvGrpSpPr/>
          <p:nvPr/>
        </p:nvGrpSpPr>
        <p:grpSpPr>
          <a:xfrm>
            <a:off x="4596711" y="178308"/>
            <a:ext cx="5672001" cy="4711065"/>
            <a:chOff x="4605855" y="0"/>
            <a:chExt cx="5672001" cy="4711065"/>
          </a:xfrm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47D9ACAC-AEBE-07C1-CAB2-5EAD39DF2A40}"/>
                </a:ext>
              </a:extLst>
            </p:cNvPr>
            <p:cNvSpPr/>
            <p:nvPr/>
          </p:nvSpPr>
          <p:spPr>
            <a:xfrm rot="5400000">
              <a:off x="5034077" y="-428222"/>
              <a:ext cx="4711065" cy="5567509"/>
            </a:xfrm>
            <a:prstGeom prst="rtTriangle">
              <a:avLst/>
            </a:prstGeom>
            <a:solidFill>
              <a:srgbClr val="0001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F3FAA716-727E-5EE8-E719-9CFF024EFD4E}"/>
                </a:ext>
              </a:extLst>
            </p:cNvPr>
            <p:cNvSpPr/>
            <p:nvPr/>
          </p:nvSpPr>
          <p:spPr>
            <a:xfrm rot="5400000">
              <a:off x="8124908" y="-125271"/>
              <a:ext cx="2027677" cy="227821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2C37E59-2605-FF4D-B1DB-D374DCDB91CF}"/>
              </a:ext>
            </a:extLst>
          </p:cNvPr>
          <p:cNvGrpSpPr/>
          <p:nvPr/>
        </p:nvGrpSpPr>
        <p:grpSpPr>
          <a:xfrm rot="10800000">
            <a:off x="2318492" y="1968627"/>
            <a:ext cx="5672001" cy="4711065"/>
            <a:chOff x="4338828" y="315468"/>
            <a:chExt cx="5873496" cy="5003196"/>
          </a:xfrm>
        </p:grpSpPr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D29715A9-E49D-5C69-6314-640B94B18D36}"/>
                </a:ext>
              </a:extLst>
            </p:cNvPr>
            <p:cNvSpPr/>
            <p:nvPr/>
          </p:nvSpPr>
          <p:spPr>
            <a:xfrm rot="5400000">
              <a:off x="4719876" y="-65580"/>
              <a:ext cx="5003196" cy="5765292"/>
            </a:xfrm>
            <a:prstGeom prst="rtTriangle">
              <a:avLst/>
            </a:prstGeom>
            <a:solidFill>
              <a:srgbClr val="F1E8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49D494F7-6630-1A75-D929-F03FCF905EB5}"/>
                </a:ext>
              </a:extLst>
            </p:cNvPr>
            <p:cNvSpPr/>
            <p:nvPr/>
          </p:nvSpPr>
          <p:spPr>
            <a:xfrm rot="5400000">
              <a:off x="7956042" y="212598"/>
              <a:ext cx="2153412" cy="235915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1" name="Picture 4" descr="Founder Acharya of Hare Krishna Movement">
            <a:extLst>
              <a:ext uri="{FF2B5EF4-FFF2-40B4-BE49-F238E27FC236}">
                <a16:creationId xmlns:a16="http://schemas.microsoft.com/office/drawing/2014/main" id="{CBDA29E0-8115-C8A2-7030-6254BB6E9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" t="1577" r="3147" b="2422"/>
          <a:stretch/>
        </p:blipFill>
        <p:spPr bwMode="auto">
          <a:xfrm>
            <a:off x="5206738" y="1206054"/>
            <a:ext cx="2359152" cy="3118105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SKCON Bangalore logo">
            <a:extLst>
              <a:ext uri="{FF2B5EF4-FFF2-40B4-BE49-F238E27FC236}">
                <a16:creationId xmlns:a16="http://schemas.microsoft.com/office/drawing/2014/main" id="{97EEC89F-4C60-C3FD-8EB1-1EF145E96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79" y="316230"/>
            <a:ext cx="1238250" cy="50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D03E010-06EE-E421-1CA2-41BEB31EC158}"/>
              </a:ext>
            </a:extLst>
          </p:cNvPr>
          <p:cNvGrpSpPr/>
          <p:nvPr/>
        </p:nvGrpSpPr>
        <p:grpSpPr>
          <a:xfrm>
            <a:off x="5014714" y="4947254"/>
            <a:ext cx="2562552" cy="1409381"/>
            <a:chOff x="4756693" y="4814588"/>
            <a:chExt cx="2562552" cy="140938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98F184-75A6-3A0C-B308-45040B8F0EFB}"/>
                </a:ext>
              </a:extLst>
            </p:cNvPr>
            <p:cNvSpPr txBox="1"/>
            <p:nvPr/>
          </p:nvSpPr>
          <p:spPr>
            <a:xfrm>
              <a:off x="4756693" y="4814588"/>
              <a:ext cx="256255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400" dirty="0">
                  <a:solidFill>
                    <a:srgbClr val="000186"/>
                  </a:solidFill>
                </a:rPr>
                <a:t>Hare Krishna, welcome please sign up to chant and hear the holy name, </a:t>
              </a:r>
              <a:r>
                <a:rPr lang="en-IN" sz="1400" dirty="0" err="1">
                  <a:solidFill>
                    <a:srgbClr val="000186"/>
                  </a:solidFill>
                </a:rPr>
                <a:t>Haribol</a:t>
              </a:r>
              <a:r>
                <a:rPr lang="en-IN" sz="1400" dirty="0">
                  <a:solidFill>
                    <a:srgbClr val="000186"/>
                  </a:solidFill>
                </a:rPr>
                <a:t>!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0DE3406-C920-B0E9-2318-9E85700A40B1}"/>
                </a:ext>
              </a:extLst>
            </p:cNvPr>
            <p:cNvSpPr/>
            <p:nvPr/>
          </p:nvSpPr>
          <p:spPr>
            <a:xfrm>
              <a:off x="4879086" y="5747642"/>
              <a:ext cx="2348484" cy="476327"/>
            </a:xfrm>
            <a:prstGeom prst="roundRect">
              <a:avLst>
                <a:gd name="adj" fmla="val 50000"/>
              </a:avLst>
            </a:prstGeom>
            <a:solidFill>
              <a:srgbClr val="000186"/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IN" sz="1400" dirty="0"/>
                <a:t>Continue with Google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E198D90-6232-38EE-6A7F-9E65ADEF2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47469" y="5869431"/>
              <a:ext cx="254013" cy="2540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579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0222B04-4F92-6AAE-9262-248A6E298044}"/>
              </a:ext>
            </a:extLst>
          </p:cNvPr>
          <p:cNvSpPr/>
          <p:nvPr/>
        </p:nvSpPr>
        <p:spPr>
          <a:xfrm>
            <a:off x="2515043" y="438912"/>
            <a:ext cx="3464052" cy="6199632"/>
          </a:xfrm>
          <a:prstGeom prst="rect">
            <a:avLst/>
          </a:prstGeom>
          <a:solidFill>
            <a:srgbClr val="0001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B921797D-D911-E28A-B824-48287ABDF20F}"/>
              </a:ext>
            </a:extLst>
          </p:cNvPr>
          <p:cNvSpPr/>
          <p:nvPr/>
        </p:nvSpPr>
        <p:spPr>
          <a:xfrm>
            <a:off x="2515043" y="3108960"/>
            <a:ext cx="3464052" cy="3529584"/>
          </a:xfrm>
          <a:custGeom>
            <a:avLst/>
            <a:gdLst>
              <a:gd name="connsiteX0" fmla="*/ 0 w 4416552"/>
              <a:gd name="connsiteY0" fmla="*/ 0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0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0 w 4480560"/>
              <a:gd name="connsiteY0" fmla="*/ 621792 h 3374136"/>
              <a:gd name="connsiteX1" fmla="*/ 4480560 w 4480560"/>
              <a:gd name="connsiteY1" fmla="*/ 0 h 3374136"/>
              <a:gd name="connsiteX2" fmla="*/ 4480560 w 4480560"/>
              <a:gd name="connsiteY2" fmla="*/ 3374136 h 3374136"/>
              <a:gd name="connsiteX3" fmla="*/ 64008 w 4480560"/>
              <a:gd name="connsiteY3" fmla="*/ 3374136 h 3374136"/>
              <a:gd name="connsiteX4" fmla="*/ 0 w 4480560"/>
              <a:gd name="connsiteY4" fmla="*/ 621792 h 3374136"/>
              <a:gd name="connsiteX0" fmla="*/ 91440 w 4416552"/>
              <a:gd name="connsiteY0" fmla="*/ 621792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91440 w 4416552"/>
              <a:gd name="connsiteY4" fmla="*/ 621792 h 3374136"/>
              <a:gd name="connsiteX0" fmla="*/ 0 w 4416552"/>
              <a:gd name="connsiteY0" fmla="*/ 630936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630936 h 337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552" h="3374136">
                <a:moveTo>
                  <a:pt x="0" y="630936"/>
                </a:moveTo>
                <a:cubicBezTo>
                  <a:pt x="2517648" y="1633728"/>
                  <a:pt x="3243072" y="231648"/>
                  <a:pt x="4416552" y="0"/>
                </a:cubicBezTo>
                <a:lnTo>
                  <a:pt x="4416552" y="3374136"/>
                </a:lnTo>
                <a:lnTo>
                  <a:pt x="0" y="3374136"/>
                </a:lnTo>
                <a:lnTo>
                  <a:pt x="0" y="630936"/>
                </a:lnTo>
                <a:close/>
              </a:path>
            </a:pathLst>
          </a:custGeom>
          <a:solidFill>
            <a:srgbClr val="F1E8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6C88EC-5088-09ED-B604-187C27891AD3}"/>
              </a:ext>
            </a:extLst>
          </p:cNvPr>
          <p:cNvSpPr txBox="1"/>
          <p:nvPr/>
        </p:nvSpPr>
        <p:spPr>
          <a:xfrm>
            <a:off x="2728789" y="4917240"/>
            <a:ext cx="2954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186"/>
                </a:solidFill>
                <a:effectLst/>
                <a:latin typeface="+mj-lt"/>
              </a:rPr>
              <a:t>Hare Krishna, Welcome to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186"/>
                </a:solidFill>
                <a:effectLst/>
                <a:latin typeface="+mj-lt"/>
              </a:rPr>
              <a:t>Chant and Hear App.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186"/>
                </a:solidFill>
                <a:effectLst/>
                <a:latin typeface="+mj-lt"/>
              </a:rPr>
              <a:t>Please sign up to experience and enhance your chanting skills.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rgbClr val="000186"/>
              </a:solidFill>
              <a:effectLst/>
              <a:latin typeface="+mj-l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F80CA3F-D25C-52EE-7FE7-8B1DECBD3D4E}"/>
              </a:ext>
            </a:extLst>
          </p:cNvPr>
          <p:cNvGrpSpPr/>
          <p:nvPr/>
        </p:nvGrpSpPr>
        <p:grpSpPr>
          <a:xfrm>
            <a:off x="3154072" y="5825444"/>
            <a:ext cx="2348484" cy="476327"/>
            <a:chOff x="3154072" y="5825444"/>
            <a:chExt cx="2348484" cy="476327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1BAE0F38-B0C3-CFA9-E320-946EDE13B8AB}"/>
                </a:ext>
              </a:extLst>
            </p:cNvPr>
            <p:cNvSpPr/>
            <p:nvPr/>
          </p:nvSpPr>
          <p:spPr>
            <a:xfrm>
              <a:off x="3154072" y="5825444"/>
              <a:ext cx="2348484" cy="476327"/>
            </a:xfrm>
            <a:prstGeom prst="roundRect">
              <a:avLst>
                <a:gd name="adj" fmla="val 50000"/>
              </a:avLst>
            </a:prstGeom>
            <a:solidFill>
              <a:srgbClr val="000186"/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IN" sz="1400" dirty="0"/>
                <a:t>Continue with Google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B7F0A5F-ED48-1D19-FC0E-647519684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22455" y="5947233"/>
              <a:ext cx="254013" cy="254013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0452638-F1CD-740F-9353-73FDE339B439}"/>
              </a:ext>
            </a:extLst>
          </p:cNvPr>
          <p:cNvGrpSpPr/>
          <p:nvPr/>
        </p:nvGrpSpPr>
        <p:grpSpPr>
          <a:xfrm>
            <a:off x="3059069" y="764122"/>
            <a:ext cx="2376000" cy="2520000"/>
            <a:chOff x="2929680" y="1559650"/>
            <a:chExt cx="2766550" cy="2884459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141EB97-A2E2-29E3-2F24-F3C760813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45"/>
            <a:stretch/>
          </p:blipFill>
          <p:spPr>
            <a:xfrm>
              <a:off x="2929680" y="1559650"/>
              <a:ext cx="2753200" cy="288000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7EB9063-5D78-43EC-6961-4CF54552D21C}"/>
                </a:ext>
              </a:extLst>
            </p:cNvPr>
            <p:cNvSpPr txBox="1"/>
            <p:nvPr/>
          </p:nvSpPr>
          <p:spPr>
            <a:xfrm>
              <a:off x="2929684" y="3982444"/>
              <a:ext cx="2766546" cy="461665"/>
            </a:xfrm>
            <a:prstGeom prst="rect">
              <a:avLst/>
            </a:prstGeom>
            <a:solidFill>
              <a:srgbClr val="F1E8EB">
                <a:alpha val="69804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800" dirty="0">
                  <a:solidFill>
                    <a:srgbClr val="000186"/>
                  </a:solidFill>
                </a:rPr>
                <a:t>Dedicated to His Divine Grace</a:t>
              </a:r>
            </a:p>
            <a:p>
              <a:pPr algn="ctr"/>
              <a:r>
                <a:rPr lang="en-IN" sz="800" dirty="0" err="1">
                  <a:solidFill>
                    <a:srgbClr val="000186"/>
                  </a:solidFill>
                </a:rPr>
                <a:t>A.C.Bhaktivedanta</a:t>
              </a:r>
              <a:r>
                <a:rPr lang="en-IN" sz="800" dirty="0">
                  <a:solidFill>
                    <a:srgbClr val="000186"/>
                  </a:solidFill>
                </a:rPr>
                <a:t> Swami </a:t>
              </a:r>
              <a:r>
                <a:rPr lang="en-IN" sz="800" dirty="0" err="1">
                  <a:solidFill>
                    <a:srgbClr val="000186"/>
                  </a:solidFill>
                </a:rPr>
                <a:t>Prabhupada</a:t>
              </a:r>
              <a:endParaRPr lang="en-IN" sz="800" dirty="0">
                <a:solidFill>
                  <a:srgbClr val="000186"/>
                </a:solidFill>
              </a:endParaRPr>
            </a:p>
            <a:p>
              <a:pPr algn="ctr"/>
              <a:r>
                <a:rPr lang="en-IN" sz="800" i="1" dirty="0">
                  <a:solidFill>
                    <a:srgbClr val="000186"/>
                  </a:solidFill>
                </a:rPr>
                <a:t>Founder - Acharya of the world wide Hare Krishna Movement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32EEF8A-93EE-4AC8-D5E0-3C812A78404C}"/>
              </a:ext>
            </a:extLst>
          </p:cNvPr>
          <p:cNvGrpSpPr/>
          <p:nvPr/>
        </p:nvGrpSpPr>
        <p:grpSpPr>
          <a:xfrm>
            <a:off x="6638101" y="438912"/>
            <a:ext cx="3464052" cy="6199632"/>
            <a:chOff x="6638101" y="438912"/>
            <a:chExt cx="3464052" cy="619963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7D4A58B-20EB-E7A8-F27F-8D47468BC8AD}"/>
                </a:ext>
              </a:extLst>
            </p:cNvPr>
            <p:cNvSpPr/>
            <p:nvPr/>
          </p:nvSpPr>
          <p:spPr>
            <a:xfrm>
              <a:off x="6638101" y="438912"/>
              <a:ext cx="3464052" cy="6199632"/>
            </a:xfrm>
            <a:prstGeom prst="rect">
              <a:avLst/>
            </a:prstGeom>
            <a:gradFill flip="none" rotWithShape="1">
              <a:gsLst>
                <a:gs pos="0">
                  <a:srgbClr val="000186">
                    <a:shade val="30000"/>
                    <a:satMod val="115000"/>
                  </a:srgbClr>
                </a:gs>
                <a:gs pos="50000">
                  <a:srgbClr val="000186">
                    <a:shade val="67500"/>
                    <a:satMod val="115000"/>
                  </a:srgbClr>
                </a:gs>
                <a:gs pos="100000">
                  <a:srgbClr val="000186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C82CEFC-455A-1556-C5F9-7383482C8BF6}"/>
                </a:ext>
              </a:extLst>
            </p:cNvPr>
            <p:cNvSpPr/>
            <p:nvPr/>
          </p:nvSpPr>
          <p:spPr>
            <a:xfrm>
              <a:off x="6638101" y="2898648"/>
              <a:ext cx="3464052" cy="3739896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B4BCC7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" name="Rectangle 3">
              <a:extLst>
                <a:ext uri="{FF2B5EF4-FFF2-40B4-BE49-F238E27FC236}">
                  <a16:creationId xmlns:a16="http://schemas.microsoft.com/office/drawing/2014/main" id="{6721C4C6-F669-83AB-12E5-162330169410}"/>
                </a:ext>
              </a:extLst>
            </p:cNvPr>
            <p:cNvSpPr/>
            <p:nvPr/>
          </p:nvSpPr>
          <p:spPr>
            <a:xfrm>
              <a:off x="6638101" y="2980944"/>
              <a:ext cx="3464052" cy="3657600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F1E8EB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9" name="Rectangle 2">
            <a:extLst>
              <a:ext uri="{FF2B5EF4-FFF2-40B4-BE49-F238E27FC236}">
                <a16:creationId xmlns:a16="http://schemas.microsoft.com/office/drawing/2014/main" id="{B93289F3-49FB-39E0-7907-CF35604A54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789" y="3394260"/>
            <a:ext cx="3163248" cy="1451967"/>
          </a:xfrm>
          <a:prstGeom prst="roundRect">
            <a:avLst>
              <a:gd name="adj" fmla="val 9017"/>
            </a:avLst>
          </a:prstGeom>
          <a:solidFill>
            <a:srgbClr val="4C4DAA">
              <a:alpha val="85098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By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Srila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Prabupada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,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The name Krishna and the Supreme Person Krishna are non-different.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Therefore, if one concentrates his mind on hearing and chanting Hare Krishan, The Same Result is Achieved."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D2446B-E7E3-5A25-8058-0E36B74CAFDC}"/>
              </a:ext>
            </a:extLst>
          </p:cNvPr>
          <p:cNvSpPr txBox="1"/>
          <p:nvPr/>
        </p:nvSpPr>
        <p:spPr>
          <a:xfrm>
            <a:off x="2570003" y="3329323"/>
            <a:ext cx="635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rgbClr val="FFC000"/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86269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1AC130E4-B216-0D80-829E-DB01F81410BD}"/>
              </a:ext>
            </a:extLst>
          </p:cNvPr>
          <p:cNvGrpSpPr/>
          <p:nvPr/>
        </p:nvGrpSpPr>
        <p:grpSpPr>
          <a:xfrm>
            <a:off x="395159" y="939953"/>
            <a:ext cx="1800000" cy="1800634"/>
            <a:chOff x="2037727" y="1533708"/>
            <a:chExt cx="1800000" cy="180063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7630DF5-78EF-1055-DEBE-A182471E2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1092"/>
            <a:stretch/>
          </p:blipFill>
          <p:spPr>
            <a:xfrm>
              <a:off x="2037727" y="1533708"/>
              <a:ext cx="1800000" cy="180000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783FB13D-27F8-3867-AA03-E3D0989AB1A3}"/>
                </a:ext>
              </a:extLst>
            </p:cNvPr>
            <p:cNvSpPr/>
            <p:nvPr/>
          </p:nvSpPr>
          <p:spPr>
            <a:xfrm>
              <a:off x="2104785" y="2858011"/>
              <a:ext cx="1728000" cy="47633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1E0F6E-0407-93BA-8C92-E27695CB28DF}"/>
                </a:ext>
              </a:extLst>
            </p:cNvPr>
            <p:cNvSpPr txBox="1"/>
            <p:nvPr/>
          </p:nvSpPr>
          <p:spPr>
            <a:xfrm>
              <a:off x="2387119" y="2956292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Mindful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3B10BBB-BD6A-4A44-F861-8F86027CCD9D}"/>
              </a:ext>
            </a:extLst>
          </p:cNvPr>
          <p:cNvGrpSpPr/>
          <p:nvPr/>
        </p:nvGrpSpPr>
        <p:grpSpPr>
          <a:xfrm>
            <a:off x="2313072" y="946303"/>
            <a:ext cx="1800000" cy="1812297"/>
            <a:chOff x="4310090" y="1540058"/>
            <a:chExt cx="1800000" cy="181229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499E574-528F-567B-5242-00CF23B3C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2" r="11717"/>
            <a:stretch/>
          </p:blipFill>
          <p:spPr>
            <a:xfrm>
              <a:off x="4310090" y="1540058"/>
              <a:ext cx="1800000" cy="1812297"/>
            </a:xfrm>
            <a:prstGeom prst="rect">
              <a:avLst/>
            </a:prstGeom>
          </p:spPr>
        </p:pic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66AD5CD5-FD5E-21D6-50BD-FCB58A64EAEB}"/>
                </a:ext>
              </a:extLst>
            </p:cNvPr>
            <p:cNvSpPr/>
            <p:nvPr/>
          </p:nvSpPr>
          <p:spPr>
            <a:xfrm>
              <a:off x="4381059" y="2875372"/>
              <a:ext cx="1728000" cy="47470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5CE575-7448-25F8-FFA6-0BDF4D038F29}"/>
                </a:ext>
              </a:extLst>
            </p:cNvPr>
            <p:cNvSpPr txBox="1"/>
            <p:nvPr/>
          </p:nvSpPr>
          <p:spPr>
            <a:xfrm>
              <a:off x="4665357" y="2977556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Heartful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32AD1EF-3D5B-1179-3B00-50E0250F44F0}"/>
              </a:ext>
            </a:extLst>
          </p:cNvPr>
          <p:cNvGrpSpPr/>
          <p:nvPr/>
        </p:nvGrpSpPr>
        <p:grpSpPr>
          <a:xfrm>
            <a:off x="4236528" y="939953"/>
            <a:ext cx="1806056" cy="1813197"/>
            <a:chOff x="6497008" y="1533708"/>
            <a:chExt cx="1806056" cy="18131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B311920-62FB-022D-38B2-8F2B01B86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7008" y="1533708"/>
              <a:ext cx="1800000" cy="1813197"/>
            </a:xfrm>
            <a:prstGeom prst="rect">
              <a:avLst/>
            </a:prstGeom>
          </p:spPr>
        </p:pic>
        <p:sp>
          <p:nvSpPr>
            <p:cNvPr id="9" name="Rectangle 5">
              <a:extLst>
                <a:ext uri="{FF2B5EF4-FFF2-40B4-BE49-F238E27FC236}">
                  <a16:creationId xmlns:a16="http://schemas.microsoft.com/office/drawing/2014/main" id="{A122320A-AEC9-AC6E-C8B6-626CD46C8E4D}"/>
                </a:ext>
              </a:extLst>
            </p:cNvPr>
            <p:cNvSpPr/>
            <p:nvPr/>
          </p:nvSpPr>
          <p:spPr>
            <a:xfrm>
              <a:off x="6575064" y="2869585"/>
              <a:ext cx="1728000" cy="47470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A570FBF-90BE-1F43-A80C-F28016B68251}"/>
                </a:ext>
              </a:extLst>
            </p:cNvPr>
            <p:cNvSpPr txBox="1"/>
            <p:nvPr/>
          </p:nvSpPr>
          <p:spPr>
            <a:xfrm>
              <a:off x="6850414" y="2970468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Soulful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B5540EFB-6B4E-A43C-F828-7ED83EC9DE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40" y="3082914"/>
            <a:ext cx="1787391" cy="1781849"/>
          </a:xfrm>
          <a:prstGeom prst="roundRect">
            <a:avLst>
              <a:gd name="adj" fmla="val 7389"/>
            </a:avLst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C36C5A6-34C3-F4E7-8154-427016CA44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53" y="3075986"/>
            <a:ext cx="1792934" cy="1795705"/>
          </a:xfrm>
          <a:prstGeom prst="roundRect">
            <a:avLst>
              <a:gd name="adj" fmla="val 7389"/>
            </a:avLst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C3EF6FA-F250-AE55-6AEE-4B5F417C43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966" y="3081528"/>
            <a:ext cx="1776307" cy="1784620"/>
          </a:xfrm>
          <a:prstGeom prst="roundRect">
            <a:avLst>
              <a:gd name="adj" fmla="val 7389"/>
            </a:avLst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6F01B138-BC6C-CF6A-7AE3-6D716966183E}"/>
              </a:ext>
            </a:extLst>
          </p:cNvPr>
          <p:cNvGrpSpPr/>
          <p:nvPr/>
        </p:nvGrpSpPr>
        <p:grpSpPr>
          <a:xfrm>
            <a:off x="7041413" y="808354"/>
            <a:ext cx="2756164" cy="2887040"/>
            <a:chOff x="7041413" y="808354"/>
            <a:chExt cx="2756164" cy="2887040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8AC34C76-F1EA-8300-A1F0-CBB901846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45"/>
            <a:stretch/>
          </p:blipFill>
          <p:spPr>
            <a:xfrm>
              <a:off x="7041413" y="808354"/>
              <a:ext cx="2753200" cy="2880000"/>
            </a:xfrm>
            <a:prstGeom prst="roundRect">
              <a:avLst>
                <a:gd name="adj" fmla="val 3960"/>
              </a:avLst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15FCCDC-DA9D-3467-E373-2FCAF06F31C3}"/>
                </a:ext>
              </a:extLst>
            </p:cNvPr>
            <p:cNvSpPr txBox="1"/>
            <p:nvPr/>
          </p:nvSpPr>
          <p:spPr>
            <a:xfrm rot="10800000">
              <a:off x="7043577" y="3155394"/>
              <a:ext cx="2754000" cy="540000"/>
            </a:xfrm>
            <a:prstGeom prst="round2SameRect">
              <a:avLst>
                <a:gd name="adj1" fmla="val 21656"/>
                <a:gd name="adj2" fmla="val 0"/>
              </a:avLst>
            </a:prstGeom>
            <a:solidFill>
              <a:srgbClr val="F1E8EB">
                <a:alpha val="80000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endParaRPr lang="en-IN" sz="700" dirty="0">
                <a:solidFill>
                  <a:srgbClr val="000186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98631AB-9ABA-70B8-C725-223B261B134E}"/>
                </a:ext>
              </a:extLst>
            </p:cNvPr>
            <p:cNvSpPr txBox="1"/>
            <p:nvPr/>
          </p:nvSpPr>
          <p:spPr>
            <a:xfrm>
              <a:off x="7041415" y="3171401"/>
              <a:ext cx="27360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900" dirty="0">
                  <a:solidFill>
                    <a:srgbClr val="000186"/>
                  </a:solidFill>
                </a:rPr>
                <a:t>Dedicate to His Divine Grace</a:t>
              </a:r>
            </a:p>
            <a:p>
              <a:pPr algn="ctr"/>
              <a:r>
                <a:rPr lang="en-IN" sz="900" dirty="0" err="1">
                  <a:solidFill>
                    <a:srgbClr val="000186"/>
                  </a:solidFill>
                </a:rPr>
                <a:t>A.C.Bhaktivedanta</a:t>
              </a:r>
              <a:r>
                <a:rPr lang="en-IN" sz="900" dirty="0">
                  <a:solidFill>
                    <a:srgbClr val="000186"/>
                  </a:solidFill>
                </a:rPr>
                <a:t> Swami </a:t>
              </a:r>
              <a:r>
                <a:rPr lang="en-IN" sz="900" dirty="0" err="1">
                  <a:solidFill>
                    <a:srgbClr val="000186"/>
                  </a:solidFill>
                </a:rPr>
                <a:t>Prabhupada</a:t>
              </a:r>
              <a:endParaRPr lang="en-IN" sz="1200" dirty="0">
                <a:solidFill>
                  <a:srgbClr val="000186"/>
                </a:solidFill>
              </a:endParaRPr>
            </a:p>
            <a:p>
              <a:pPr algn="ctr"/>
              <a:r>
                <a:rPr lang="en-IN" sz="800" dirty="0">
                  <a:solidFill>
                    <a:srgbClr val="000186"/>
                  </a:solidFill>
                </a:rPr>
                <a:t>Founder - Acharya of the world wide Hare Krishna Movement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C3F6D68-FA81-1FCF-A5F1-430D4F4D561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15"/>
          <a:stretch/>
        </p:blipFill>
        <p:spPr>
          <a:xfrm>
            <a:off x="7359584" y="3889882"/>
            <a:ext cx="2340465" cy="2880000"/>
          </a:xfrm>
          <a:prstGeom prst="roundRect">
            <a:avLst>
              <a:gd name="adj" fmla="val 6898"/>
            </a:avLst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947261-24C3-F9C9-4C27-58994200ED71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273" y="5613245"/>
            <a:ext cx="609604" cy="6096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6569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024DC051-59A0-02A4-A9D7-62EBC2447469}"/>
              </a:ext>
            </a:extLst>
          </p:cNvPr>
          <p:cNvGrpSpPr/>
          <p:nvPr/>
        </p:nvGrpSpPr>
        <p:grpSpPr>
          <a:xfrm>
            <a:off x="738341" y="317514"/>
            <a:ext cx="3884794" cy="6200244"/>
            <a:chOff x="738341" y="317514"/>
            <a:chExt cx="3884794" cy="6200244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BCD27A18-50B0-7086-E7C9-35DE0DC72266}"/>
                </a:ext>
              </a:extLst>
            </p:cNvPr>
            <p:cNvSpPr/>
            <p:nvPr/>
          </p:nvSpPr>
          <p:spPr>
            <a:xfrm>
              <a:off x="738341" y="317514"/>
              <a:ext cx="3884794" cy="6039042"/>
            </a:xfrm>
            <a:prstGeom prst="rect">
              <a:avLst/>
            </a:prstGeom>
            <a:gradFill flip="none" rotWithShape="1">
              <a:gsLst>
                <a:gs pos="0">
                  <a:srgbClr val="000186">
                    <a:shade val="30000"/>
                    <a:satMod val="115000"/>
                  </a:srgbClr>
                </a:gs>
                <a:gs pos="50000">
                  <a:srgbClr val="000186">
                    <a:shade val="67500"/>
                    <a:satMod val="115000"/>
                  </a:srgbClr>
                </a:gs>
                <a:gs pos="100000">
                  <a:srgbClr val="000186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8" name="Rectangle 3">
              <a:extLst>
                <a:ext uri="{FF2B5EF4-FFF2-40B4-BE49-F238E27FC236}">
                  <a16:creationId xmlns:a16="http://schemas.microsoft.com/office/drawing/2014/main" id="{0CADCA0D-D446-B0CB-BB2C-E8EC700E23C8}"/>
                </a:ext>
              </a:extLst>
            </p:cNvPr>
            <p:cNvSpPr/>
            <p:nvPr/>
          </p:nvSpPr>
          <p:spPr>
            <a:xfrm>
              <a:off x="738341" y="2488432"/>
              <a:ext cx="3884794" cy="3974454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B4BCC7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99" name="Rectangle 3">
              <a:extLst>
                <a:ext uri="{FF2B5EF4-FFF2-40B4-BE49-F238E27FC236}">
                  <a16:creationId xmlns:a16="http://schemas.microsoft.com/office/drawing/2014/main" id="{527A04D5-BFD2-5CD7-4D2D-679436E5BA1B}"/>
                </a:ext>
              </a:extLst>
            </p:cNvPr>
            <p:cNvSpPr/>
            <p:nvPr/>
          </p:nvSpPr>
          <p:spPr>
            <a:xfrm>
              <a:off x="738341" y="2469560"/>
              <a:ext cx="3884794" cy="4048198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F1E8EB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24EAD46-1FC1-5D22-FF03-BBF9D4712FFB}"/>
                </a:ext>
              </a:extLst>
            </p:cNvPr>
            <p:cNvGrpSpPr/>
            <p:nvPr/>
          </p:nvGrpSpPr>
          <p:grpSpPr>
            <a:xfrm>
              <a:off x="948712" y="462739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E4689C48-5F5A-AEFB-AB8B-FAC9D607F6A3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B16AA367-0306-09A3-C831-8DB9B54850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82C6D60-0A43-4B43-10FF-208C6A74F32C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01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ADAD0B69-8516-055B-8067-0A5BE2A86C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AA9FFF1-90E1-3A9D-F209-25F54F75D4FD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AB592E7-2145-EDB6-41F4-8B00F1DA750E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FDEC31B3-DCC4-83C1-696D-06C3ED2B7700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67</a:t>
                  </a: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B09378C0-625F-7CD6-0C99-FDA0036879D1}"/>
                  </a:ext>
                </a:extLst>
              </p:cNvPr>
              <p:cNvGrpSpPr/>
              <p:nvPr/>
            </p:nvGrpSpPr>
            <p:grpSpPr>
              <a:xfrm>
                <a:off x="2319528" y="2046820"/>
                <a:ext cx="2080472" cy="321084"/>
                <a:chOff x="2333244" y="1599026"/>
                <a:chExt cx="2080472" cy="321084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9F975E72-EF24-FBEE-454E-637EDC00760D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CD34871E-3BE7-7C54-6205-3D6448FD4FB0}"/>
                    </a:ext>
                  </a:extLst>
                </p:cNvPr>
                <p:cNvSpPr txBox="1"/>
                <p:nvPr/>
              </p:nvSpPr>
              <p:spPr>
                <a:xfrm>
                  <a:off x="3095760" y="1599026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06:18 min</a:t>
                  </a:r>
                </a:p>
              </p:txBody>
            </p:sp>
          </p:grpSp>
          <p:pic>
            <p:nvPicPr>
              <p:cNvPr id="19" name="Graphic 18" descr="Star with solid fill">
                <a:extLst>
                  <a:ext uri="{FF2B5EF4-FFF2-40B4-BE49-F238E27FC236}">
                    <a16:creationId xmlns:a16="http://schemas.microsoft.com/office/drawing/2014/main" id="{F4675174-72B1-DA98-8112-41DEDA5AED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20" name="Graphic 19" descr="Star with solid fill">
                <a:extLst>
                  <a:ext uri="{FF2B5EF4-FFF2-40B4-BE49-F238E27FC236}">
                    <a16:creationId xmlns:a16="http://schemas.microsoft.com/office/drawing/2014/main" id="{FAD072A1-160E-6F62-2FC8-E4B24AB23F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21" name="Graphic 20" descr="Star with solid fill">
                <a:extLst>
                  <a:ext uri="{FF2B5EF4-FFF2-40B4-BE49-F238E27FC236}">
                    <a16:creationId xmlns:a16="http://schemas.microsoft.com/office/drawing/2014/main" id="{0833A394-1604-2A14-E354-F661623168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DA4632A-9424-A849-A4A2-378394278607}"/>
                </a:ext>
              </a:extLst>
            </p:cNvPr>
            <p:cNvGrpSpPr/>
            <p:nvPr/>
          </p:nvGrpSpPr>
          <p:grpSpPr>
            <a:xfrm>
              <a:off x="948712" y="1459492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0B4A5873-8852-EC2D-D160-AA76A36E7AA4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2FE452DD-1F78-7404-601E-AA3CE08193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8C5E96-8DB2-369B-DA01-0FDE726D47FA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02</a:t>
                </a:r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617EAC-7D6F-6098-AEDF-12B31A92F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609E2031-ED97-C3FF-38D9-1F45CEB334AC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96A97811-CDAB-9166-34EC-56436DA283BF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7AEE9F5C-E861-DDD2-9E6D-D357A4D08C76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45</a:t>
                  </a: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EEC8AC2C-39CF-1DD2-4DFD-CE1BC17A18BD}"/>
                  </a:ext>
                </a:extLst>
              </p:cNvPr>
              <p:cNvGrpSpPr/>
              <p:nvPr/>
            </p:nvGrpSpPr>
            <p:grpSpPr>
              <a:xfrm>
                <a:off x="2319528" y="2056359"/>
                <a:ext cx="2080472" cy="321084"/>
                <a:chOff x="2333244" y="1608565"/>
                <a:chExt cx="2080472" cy="321084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987947F9-482C-9C58-888F-1A424A3E0B3E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7745E2AA-EBB3-595B-D9A2-33F979E1BAD1}"/>
                    </a:ext>
                  </a:extLst>
                </p:cNvPr>
                <p:cNvSpPr txBox="1"/>
                <p:nvPr/>
              </p:nvSpPr>
              <p:spPr>
                <a:xfrm>
                  <a:off x="3095760" y="1608565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07:38 min</a:t>
                  </a:r>
                </a:p>
              </p:txBody>
            </p:sp>
          </p:grpSp>
          <p:pic>
            <p:nvPicPr>
              <p:cNvPr id="32" name="Graphic 31" descr="Star with solid fill">
                <a:extLst>
                  <a:ext uri="{FF2B5EF4-FFF2-40B4-BE49-F238E27FC236}">
                    <a16:creationId xmlns:a16="http://schemas.microsoft.com/office/drawing/2014/main" id="{165342C9-2F85-A7AA-6CDF-47CFB328AF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33" name="Graphic 32" descr="Star with solid fill">
                <a:extLst>
                  <a:ext uri="{FF2B5EF4-FFF2-40B4-BE49-F238E27FC236}">
                    <a16:creationId xmlns:a16="http://schemas.microsoft.com/office/drawing/2014/main" id="{7A937551-FDF7-B094-D0A7-B0DEA1256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C67B8BB-C961-0717-23DB-7B0A521FB5CA}"/>
                </a:ext>
              </a:extLst>
            </p:cNvPr>
            <p:cNvGrpSpPr/>
            <p:nvPr/>
          </p:nvGrpSpPr>
          <p:grpSpPr>
            <a:xfrm>
              <a:off x="948712" y="2456245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2495623-4091-1F9A-A414-56FE423832BD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032F77A-AA70-F25A-5818-08033531A4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4BC447B1-A91F-9E8A-D3C2-1BD4D86D3F27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03</a:t>
                </a:r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4B7EE0E8-AF24-D3C3-C5D7-AEE35B27FE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3BC3C4A8-2C57-847B-2BE6-3CB56721ED8A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509FD06D-41F8-DF6D-1A64-E67A74258ED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BD9092EE-A160-A287-663B-F52EB034E7FD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78</a:t>
                  </a: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9A2A9D75-BA8E-FC71-0571-5B03E05D9F17}"/>
                  </a:ext>
                </a:extLst>
              </p:cNvPr>
              <p:cNvGrpSpPr/>
              <p:nvPr/>
            </p:nvGrpSpPr>
            <p:grpSpPr>
              <a:xfrm>
                <a:off x="2319528" y="2046819"/>
                <a:ext cx="2115864" cy="321084"/>
                <a:chOff x="2333244" y="1599025"/>
                <a:chExt cx="2115864" cy="321084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99A04EF4-9633-B042-6C5C-574CA450682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F228B29F-0DE9-1FA4-B41F-0B3CE8A48C65}"/>
                    </a:ext>
                  </a:extLst>
                </p:cNvPr>
                <p:cNvSpPr txBox="1"/>
                <p:nvPr/>
              </p:nvSpPr>
              <p:spPr>
                <a:xfrm>
                  <a:off x="3095760" y="1599025"/>
                  <a:ext cx="1353348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05:45 min</a:t>
                  </a:r>
                </a:p>
              </p:txBody>
            </p:sp>
          </p:grpSp>
          <p:pic>
            <p:nvPicPr>
              <p:cNvPr id="48" name="Graphic 47" descr="Star with solid fill">
                <a:extLst>
                  <a:ext uri="{FF2B5EF4-FFF2-40B4-BE49-F238E27FC236}">
                    <a16:creationId xmlns:a16="http://schemas.microsoft.com/office/drawing/2014/main" id="{6466457C-8065-6E82-B70E-5641D96603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49" name="Graphic 48" descr="Star with solid fill">
                <a:extLst>
                  <a:ext uri="{FF2B5EF4-FFF2-40B4-BE49-F238E27FC236}">
                    <a16:creationId xmlns:a16="http://schemas.microsoft.com/office/drawing/2014/main" id="{86E920C6-C3B1-F36C-4742-1524D3CED3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50" name="Graphic 49" descr="Star with solid fill">
                <a:extLst>
                  <a:ext uri="{FF2B5EF4-FFF2-40B4-BE49-F238E27FC236}">
                    <a16:creationId xmlns:a16="http://schemas.microsoft.com/office/drawing/2014/main" id="{C90C0935-144F-BE84-CB95-04145CCB62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818C125-C53D-8D00-80D9-1B5D8B4E5CCF}"/>
                </a:ext>
              </a:extLst>
            </p:cNvPr>
            <p:cNvGrpSpPr/>
            <p:nvPr/>
          </p:nvGrpSpPr>
          <p:grpSpPr>
            <a:xfrm>
              <a:off x="948712" y="3452998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EFF09D77-D78E-05D9-66FD-1E7C14B40008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F8046F69-939E-586D-E6E4-66C8DE109DD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2237245-3F63-7940-2D49-8879BDAD925F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04</a:t>
                </a:r>
              </a:p>
            </p:txBody>
          </p: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85D284C9-8669-61E1-9C5D-C76664D44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BF7C38B2-A669-2F22-A8F9-EAE34CCC19C0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3679AE06-FD1F-CD81-D8F3-7CEA98BB1C7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C78B3E26-C352-66BF-F9BE-9F14104B3D92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35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C49990A-14CF-1EBA-90A6-FAFC0D3BDC67}"/>
                  </a:ext>
                </a:extLst>
              </p:cNvPr>
              <p:cNvGrpSpPr/>
              <p:nvPr/>
            </p:nvGrpSpPr>
            <p:grpSpPr>
              <a:xfrm>
                <a:off x="2319528" y="2046820"/>
                <a:ext cx="2080472" cy="321084"/>
                <a:chOff x="2333244" y="1599026"/>
                <a:chExt cx="2080472" cy="321084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14BF0779-9D2A-89BD-BF64-ED134412462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21024359-6896-2EC7-58E3-EF67B05F444A}"/>
                    </a:ext>
                  </a:extLst>
                </p:cNvPr>
                <p:cNvSpPr txBox="1"/>
                <p:nvPr/>
              </p:nvSpPr>
              <p:spPr>
                <a:xfrm>
                  <a:off x="3095760" y="1599026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08:05 min</a:t>
                  </a:r>
                </a:p>
              </p:txBody>
            </p:sp>
          </p:grpSp>
          <p:pic>
            <p:nvPicPr>
              <p:cNvPr id="65" name="Graphic 64" descr="Star with solid fill">
                <a:extLst>
                  <a:ext uri="{FF2B5EF4-FFF2-40B4-BE49-F238E27FC236}">
                    <a16:creationId xmlns:a16="http://schemas.microsoft.com/office/drawing/2014/main" id="{FE9C4E52-C190-0FE9-67B0-F5A275C01E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ACDB29EE-248E-E344-F311-1413C581DD07}"/>
                </a:ext>
              </a:extLst>
            </p:cNvPr>
            <p:cNvGrpSpPr/>
            <p:nvPr/>
          </p:nvGrpSpPr>
          <p:grpSpPr>
            <a:xfrm>
              <a:off x="948712" y="4449751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FE4CD4F4-24DA-24FC-2C36-22FD9CC35CEE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956F20B1-E75C-938C-C5A1-C31DE2DF7FC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EF132499-E263-9EA8-DD20-85CC97649A3C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05</a:t>
                </a:r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43C97C65-68CB-2963-E2C1-9B66A1E98D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4103F68-9931-34D5-2820-A328D6CF4564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A5704117-986E-9F9A-CF7D-1EC3DEDD1E1A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1AE106D9-916B-22A0-7C7D-930ABDCBF6AF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90</a:t>
                  </a: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CD59DEA9-6E78-FC97-4E45-FFE3D112C14D}"/>
                  </a:ext>
                </a:extLst>
              </p:cNvPr>
              <p:cNvGrpSpPr/>
              <p:nvPr/>
            </p:nvGrpSpPr>
            <p:grpSpPr>
              <a:xfrm>
                <a:off x="2319528" y="2037280"/>
                <a:ext cx="2075406" cy="321084"/>
                <a:chOff x="2333244" y="1589486"/>
                <a:chExt cx="2075406" cy="321084"/>
              </a:xfrm>
            </p:grpSpPr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29AAE67C-A306-8FBE-7A6E-381A4C74144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E1FA3F52-C568-28E8-BFC0-1C48CB65D25C}"/>
                    </a:ext>
                  </a:extLst>
                </p:cNvPr>
                <p:cNvSpPr txBox="1"/>
                <p:nvPr/>
              </p:nvSpPr>
              <p:spPr>
                <a:xfrm>
                  <a:off x="3095759" y="1589486"/>
                  <a:ext cx="1312891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05:56 min</a:t>
                  </a:r>
                </a:p>
              </p:txBody>
            </p:sp>
          </p:grpSp>
          <p:pic>
            <p:nvPicPr>
              <p:cNvPr id="80" name="Graphic 79" descr="Star with solid fill">
                <a:extLst>
                  <a:ext uri="{FF2B5EF4-FFF2-40B4-BE49-F238E27FC236}">
                    <a16:creationId xmlns:a16="http://schemas.microsoft.com/office/drawing/2014/main" id="{1996FCF4-A045-20F7-EE1F-11933F220C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1" name="Graphic 80" descr="Star with solid fill">
                <a:extLst>
                  <a:ext uri="{FF2B5EF4-FFF2-40B4-BE49-F238E27FC236}">
                    <a16:creationId xmlns:a16="http://schemas.microsoft.com/office/drawing/2014/main" id="{AA8637EA-688F-E771-BD42-10FE20B629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2" name="Graphic 81" descr="Star with solid fill">
                <a:extLst>
                  <a:ext uri="{FF2B5EF4-FFF2-40B4-BE49-F238E27FC236}">
                    <a16:creationId xmlns:a16="http://schemas.microsoft.com/office/drawing/2014/main" id="{3D577A69-7EB3-C77D-0CB4-43F14D2F8F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3" name="Graphic 82" descr="Star with solid fill">
                <a:extLst>
                  <a:ext uri="{FF2B5EF4-FFF2-40B4-BE49-F238E27FC236}">
                    <a16:creationId xmlns:a16="http://schemas.microsoft.com/office/drawing/2014/main" id="{757244C3-BCD4-4874-C206-08ECEB4A39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35872" y="1924776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A05C4A12-72BD-DA61-0E7F-A175A33705F2}"/>
                </a:ext>
              </a:extLst>
            </p:cNvPr>
            <p:cNvGrpSpPr/>
            <p:nvPr/>
          </p:nvGrpSpPr>
          <p:grpSpPr>
            <a:xfrm>
              <a:off x="948712" y="5446504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0" name="Rectangle: Rounded Corners 89">
                <a:extLst>
                  <a:ext uri="{FF2B5EF4-FFF2-40B4-BE49-F238E27FC236}">
                    <a16:creationId xmlns:a16="http://schemas.microsoft.com/office/drawing/2014/main" id="{5A69114E-1020-6343-AC05-FA5ED5576914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41527268-113C-D80B-77A9-DEC2F53BE9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596E0BB-6441-76E8-1156-B6953EBB0D34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06</a:t>
                </a:r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85119116-44CF-8008-6C4E-0E2C481A79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2B4FE5D-A9B2-60E1-839D-88A3AFE9B0D8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C6115063-7A79-612C-987C-9C460D7E9B5F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35D41D14-40C7-AC32-3A57-D2B664F7FC53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78</a:t>
                  </a:r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434C527C-EA1A-FE4B-5667-56F879D5AE33}"/>
                  </a:ext>
                </a:extLst>
              </p:cNvPr>
              <p:cNvGrpSpPr/>
              <p:nvPr/>
            </p:nvGrpSpPr>
            <p:grpSpPr>
              <a:xfrm>
                <a:off x="2319528" y="2046819"/>
                <a:ext cx="2075406" cy="321084"/>
                <a:chOff x="2333244" y="1599025"/>
                <a:chExt cx="2075406" cy="321084"/>
              </a:xfrm>
            </p:grpSpPr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8A6D592D-9783-C6A5-B5C0-DE949E369F4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102" name="TextBox 101">
                  <a:extLst>
                    <a:ext uri="{FF2B5EF4-FFF2-40B4-BE49-F238E27FC236}">
                      <a16:creationId xmlns:a16="http://schemas.microsoft.com/office/drawing/2014/main" id="{55B0AB09-7BB2-6457-A898-F425E0D26453}"/>
                    </a:ext>
                  </a:extLst>
                </p:cNvPr>
                <p:cNvSpPr txBox="1"/>
                <p:nvPr/>
              </p:nvSpPr>
              <p:spPr>
                <a:xfrm>
                  <a:off x="3095760" y="1599025"/>
                  <a:ext cx="1312890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06:23 min</a:t>
                  </a:r>
                </a:p>
              </p:txBody>
            </p:sp>
          </p:grpSp>
          <p:pic>
            <p:nvPicPr>
              <p:cNvPr id="96" name="Graphic 95" descr="Star with solid fill">
                <a:extLst>
                  <a:ext uri="{FF2B5EF4-FFF2-40B4-BE49-F238E27FC236}">
                    <a16:creationId xmlns:a16="http://schemas.microsoft.com/office/drawing/2014/main" id="{4D1C7037-027A-AE88-BC6D-6F42CB1E58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7" name="Graphic 96" descr="Star with solid fill">
                <a:extLst>
                  <a:ext uri="{FF2B5EF4-FFF2-40B4-BE49-F238E27FC236}">
                    <a16:creationId xmlns:a16="http://schemas.microsoft.com/office/drawing/2014/main" id="{EEB348E8-728C-997D-3283-9049BAA56C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8" name="Graphic 97" descr="Star with solid fill">
                <a:extLst>
                  <a:ext uri="{FF2B5EF4-FFF2-40B4-BE49-F238E27FC236}">
                    <a16:creationId xmlns:a16="http://schemas.microsoft.com/office/drawing/2014/main" id="{7E85575C-36D9-3C19-9924-2084E4382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9" name="Graphic 98" descr="Star with solid fill">
                <a:extLst>
                  <a:ext uri="{FF2B5EF4-FFF2-40B4-BE49-F238E27FC236}">
                    <a16:creationId xmlns:a16="http://schemas.microsoft.com/office/drawing/2014/main" id="{257DF0BF-8820-636F-E5A8-64C3262226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35872" y="1924776"/>
                <a:ext cx="288000" cy="288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26210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roup 99">
            <a:extLst>
              <a:ext uri="{FF2B5EF4-FFF2-40B4-BE49-F238E27FC236}">
                <a16:creationId xmlns:a16="http://schemas.microsoft.com/office/drawing/2014/main" id="{1B53B945-4B3F-DB11-B900-80CAD08D4821}"/>
              </a:ext>
            </a:extLst>
          </p:cNvPr>
          <p:cNvGrpSpPr/>
          <p:nvPr/>
        </p:nvGrpSpPr>
        <p:grpSpPr>
          <a:xfrm>
            <a:off x="6218750" y="88903"/>
            <a:ext cx="3728466" cy="6603994"/>
            <a:chOff x="6218750" y="88903"/>
            <a:chExt cx="3728466" cy="6603994"/>
          </a:xfrm>
        </p:grpSpPr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BFDD0D05-C6E6-065F-BAA2-4EB7D0672044}"/>
                </a:ext>
              </a:extLst>
            </p:cNvPr>
            <p:cNvGrpSpPr/>
            <p:nvPr/>
          </p:nvGrpSpPr>
          <p:grpSpPr>
            <a:xfrm>
              <a:off x="6218750" y="88903"/>
              <a:ext cx="3728466" cy="6603994"/>
              <a:chOff x="6638101" y="438912"/>
              <a:chExt cx="3464052" cy="6199632"/>
            </a:xfrm>
          </p:grpSpPr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D7D30A15-3147-CFCF-7BEF-D963DD15CFA3}"/>
                  </a:ext>
                </a:extLst>
              </p:cNvPr>
              <p:cNvSpPr/>
              <p:nvPr/>
            </p:nvSpPr>
            <p:spPr>
              <a:xfrm>
                <a:off x="6638101" y="438912"/>
                <a:ext cx="3464052" cy="6199632"/>
              </a:xfrm>
              <a:prstGeom prst="rect">
                <a:avLst/>
              </a:prstGeom>
              <a:gradFill flip="none" rotWithShape="1">
                <a:gsLst>
                  <a:gs pos="0">
                    <a:srgbClr val="000186">
                      <a:shade val="30000"/>
                      <a:satMod val="115000"/>
                    </a:srgbClr>
                  </a:gs>
                  <a:gs pos="50000">
                    <a:srgbClr val="000186">
                      <a:shade val="67500"/>
                      <a:satMod val="115000"/>
                    </a:srgbClr>
                  </a:gs>
                  <a:gs pos="100000">
                    <a:srgbClr val="000186">
                      <a:shade val="100000"/>
                      <a:satMod val="115000"/>
                    </a:srgbClr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1" name="Rectangle 3">
                <a:extLst>
                  <a:ext uri="{FF2B5EF4-FFF2-40B4-BE49-F238E27FC236}">
                    <a16:creationId xmlns:a16="http://schemas.microsoft.com/office/drawing/2014/main" id="{7F7C2841-2FFB-40B1-D5C8-0B25CA8BE47E}"/>
                  </a:ext>
                </a:extLst>
              </p:cNvPr>
              <p:cNvSpPr/>
              <p:nvPr/>
            </p:nvSpPr>
            <p:spPr>
              <a:xfrm>
                <a:off x="6638101" y="2898648"/>
                <a:ext cx="3464052" cy="3739896"/>
              </a:xfrm>
              <a:custGeom>
                <a:avLst/>
                <a:gdLst>
                  <a:gd name="connsiteX0" fmla="*/ 0 w 4416552"/>
                  <a:gd name="connsiteY0" fmla="*/ 0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0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0 w 4480560"/>
                  <a:gd name="connsiteY0" fmla="*/ 621792 h 3374136"/>
                  <a:gd name="connsiteX1" fmla="*/ 4480560 w 4480560"/>
                  <a:gd name="connsiteY1" fmla="*/ 0 h 3374136"/>
                  <a:gd name="connsiteX2" fmla="*/ 4480560 w 4480560"/>
                  <a:gd name="connsiteY2" fmla="*/ 3374136 h 3374136"/>
                  <a:gd name="connsiteX3" fmla="*/ 64008 w 4480560"/>
                  <a:gd name="connsiteY3" fmla="*/ 3374136 h 3374136"/>
                  <a:gd name="connsiteX4" fmla="*/ 0 w 4480560"/>
                  <a:gd name="connsiteY4" fmla="*/ 621792 h 3374136"/>
                  <a:gd name="connsiteX0" fmla="*/ 91440 w 4416552"/>
                  <a:gd name="connsiteY0" fmla="*/ 621792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91440 w 4416552"/>
                  <a:gd name="connsiteY4" fmla="*/ 621792 h 3374136"/>
                  <a:gd name="connsiteX0" fmla="*/ 0 w 4416552"/>
                  <a:gd name="connsiteY0" fmla="*/ 630936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630936 h 3374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6552" h="3374136">
                    <a:moveTo>
                      <a:pt x="0" y="630936"/>
                    </a:moveTo>
                    <a:cubicBezTo>
                      <a:pt x="2517648" y="1633728"/>
                      <a:pt x="3243072" y="231648"/>
                      <a:pt x="4416552" y="0"/>
                    </a:cubicBezTo>
                    <a:lnTo>
                      <a:pt x="4416552" y="3374136"/>
                    </a:lnTo>
                    <a:lnTo>
                      <a:pt x="0" y="3374136"/>
                    </a:lnTo>
                    <a:lnTo>
                      <a:pt x="0" y="630936"/>
                    </a:lnTo>
                    <a:close/>
                  </a:path>
                </a:pathLst>
              </a:custGeom>
              <a:solidFill>
                <a:srgbClr val="B4BCC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92" name="Rectangle 3">
                <a:extLst>
                  <a:ext uri="{FF2B5EF4-FFF2-40B4-BE49-F238E27FC236}">
                    <a16:creationId xmlns:a16="http://schemas.microsoft.com/office/drawing/2014/main" id="{F09BD5C7-95ED-5634-C8D2-5636835CB766}"/>
                  </a:ext>
                </a:extLst>
              </p:cNvPr>
              <p:cNvSpPr/>
              <p:nvPr/>
            </p:nvSpPr>
            <p:spPr>
              <a:xfrm>
                <a:off x="6638101" y="2980944"/>
                <a:ext cx="3464052" cy="3657600"/>
              </a:xfrm>
              <a:custGeom>
                <a:avLst/>
                <a:gdLst>
                  <a:gd name="connsiteX0" fmla="*/ 0 w 4416552"/>
                  <a:gd name="connsiteY0" fmla="*/ 0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0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0 w 4480560"/>
                  <a:gd name="connsiteY0" fmla="*/ 621792 h 3374136"/>
                  <a:gd name="connsiteX1" fmla="*/ 4480560 w 4480560"/>
                  <a:gd name="connsiteY1" fmla="*/ 0 h 3374136"/>
                  <a:gd name="connsiteX2" fmla="*/ 4480560 w 4480560"/>
                  <a:gd name="connsiteY2" fmla="*/ 3374136 h 3374136"/>
                  <a:gd name="connsiteX3" fmla="*/ 64008 w 4480560"/>
                  <a:gd name="connsiteY3" fmla="*/ 3374136 h 3374136"/>
                  <a:gd name="connsiteX4" fmla="*/ 0 w 4480560"/>
                  <a:gd name="connsiteY4" fmla="*/ 621792 h 3374136"/>
                  <a:gd name="connsiteX0" fmla="*/ 91440 w 4416552"/>
                  <a:gd name="connsiteY0" fmla="*/ 621792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91440 w 4416552"/>
                  <a:gd name="connsiteY4" fmla="*/ 621792 h 3374136"/>
                  <a:gd name="connsiteX0" fmla="*/ 0 w 4416552"/>
                  <a:gd name="connsiteY0" fmla="*/ 630936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630936 h 3374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6552" h="3374136">
                    <a:moveTo>
                      <a:pt x="0" y="630936"/>
                    </a:moveTo>
                    <a:cubicBezTo>
                      <a:pt x="2517648" y="1633728"/>
                      <a:pt x="3243072" y="231648"/>
                      <a:pt x="4416552" y="0"/>
                    </a:cubicBezTo>
                    <a:lnTo>
                      <a:pt x="4416552" y="3374136"/>
                    </a:lnTo>
                    <a:lnTo>
                      <a:pt x="0" y="3374136"/>
                    </a:lnTo>
                    <a:lnTo>
                      <a:pt x="0" y="630936"/>
                    </a:lnTo>
                    <a:close/>
                  </a:path>
                </a:pathLst>
              </a:custGeom>
              <a:solidFill>
                <a:srgbClr val="F1E8E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4C86CC3A-756F-0B01-8EB3-CD64F118752A}"/>
                </a:ext>
              </a:extLst>
            </p:cNvPr>
            <p:cNvGrpSpPr/>
            <p:nvPr/>
          </p:nvGrpSpPr>
          <p:grpSpPr>
            <a:xfrm>
              <a:off x="6719344" y="323378"/>
              <a:ext cx="2770632" cy="1776462"/>
              <a:chOff x="6719344" y="234478"/>
              <a:chExt cx="2770632" cy="1776462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8C11502F-1223-B942-2399-0DF9FB3DE8B0}"/>
                  </a:ext>
                </a:extLst>
              </p:cNvPr>
              <p:cNvGrpSpPr/>
              <p:nvPr/>
            </p:nvGrpSpPr>
            <p:grpSpPr>
              <a:xfrm>
                <a:off x="7602760" y="234478"/>
                <a:ext cx="1080000" cy="1080000"/>
                <a:chOff x="9209488" y="1048404"/>
                <a:chExt cx="1296000" cy="1296000"/>
              </a:xfrm>
            </p:grpSpPr>
            <p:sp>
              <p:nvSpPr>
                <p:cNvPr id="82" name="Oval 81">
                  <a:extLst>
                    <a:ext uri="{FF2B5EF4-FFF2-40B4-BE49-F238E27FC236}">
                      <a16:creationId xmlns:a16="http://schemas.microsoft.com/office/drawing/2014/main" id="{4B8461A5-005C-124C-ADE4-9D18EA2F983B}"/>
                    </a:ext>
                  </a:extLst>
                </p:cNvPr>
                <p:cNvSpPr/>
                <p:nvPr/>
              </p:nvSpPr>
              <p:spPr>
                <a:xfrm>
                  <a:off x="9209488" y="1048404"/>
                  <a:ext cx="1296000" cy="129600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571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83" name="Graphic 82" descr="User with solid fill">
                  <a:extLst>
                    <a:ext uri="{FF2B5EF4-FFF2-40B4-BE49-F238E27FC236}">
                      <a16:creationId xmlns:a16="http://schemas.microsoft.com/office/drawing/2014/main" id="{266DFAFB-B07F-4E63-2873-5304E6DE82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410656" y="1202628"/>
                  <a:ext cx="914400" cy="914400"/>
                </a:xfrm>
                <a:prstGeom prst="rect">
                  <a:avLst/>
                </a:prstGeom>
              </p:spPr>
            </p:pic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96BC61EB-1C14-DF17-8F37-767AADB32BCD}"/>
                  </a:ext>
                </a:extLst>
              </p:cNvPr>
              <p:cNvSpPr txBox="1"/>
              <p:nvPr/>
            </p:nvSpPr>
            <p:spPr>
              <a:xfrm>
                <a:off x="6719344" y="1456942"/>
                <a:ext cx="2770632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dirty="0">
                    <a:solidFill>
                      <a:schemeClr val="bg1"/>
                    </a:solidFill>
                  </a:rPr>
                  <a:t>Hare Krishna, </a:t>
                </a:r>
                <a:r>
                  <a:rPr lang="en-IN" i="1" dirty="0">
                    <a:solidFill>
                      <a:schemeClr val="bg1"/>
                    </a:solidFill>
                  </a:rPr>
                  <a:t>&lt;user name&gt;</a:t>
                </a:r>
              </a:p>
              <a:p>
                <a:pPr algn="ctr"/>
                <a:r>
                  <a:rPr lang="en-IN" sz="1200" i="1" dirty="0">
                    <a:solidFill>
                      <a:schemeClr val="bg1"/>
                    </a:solidFill>
                  </a:rPr>
                  <a:t>Feel the presence of Krishna every bead</a:t>
                </a: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A372DED-5BEB-53A6-E1F9-4C38D2EC11CD}"/>
                </a:ext>
              </a:extLst>
            </p:cNvPr>
            <p:cNvGrpSpPr/>
            <p:nvPr/>
          </p:nvGrpSpPr>
          <p:grpSpPr>
            <a:xfrm>
              <a:off x="6404390" y="3395634"/>
              <a:ext cx="3415016" cy="2810873"/>
              <a:chOff x="4573530" y="2605696"/>
              <a:chExt cx="3415016" cy="2810873"/>
            </a:xfrm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6805907A-BB07-9FF2-FCC1-216BA5C45D71}"/>
                  </a:ext>
                </a:extLst>
              </p:cNvPr>
              <p:cNvGrpSpPr/>
              <p:nvPr/>
            </p:nvGrpSpPr>
            <p:grpSpPr>
              <a:xfrm>
                <a:off x="4577599" y="4291278"/>
                <a:ext cx="3301215" cy="1125291"/>
                <a:chOff x="4581144" y="2578608"/>
                <a:chExt cx="3301215" cy="1125291"/>
              </a:xfrm>
            </p:grpSpPr>
            <p:sp>
              <p:nvSpPr>
                <p:cNvPr id="72" name="Rectangle: Rounded Corners 71">
                  <a:extLst>
                    <a:ext uri="{FF2B5EF4-FFF2-40B4-BE49-F238E27FC236}">
                      <a16:creationId xmlns:a16="http://schemas.microsoft.com/office/drawing/2014/main" id="{2497F82E-FB1A-A782-3091-139F29615C38}"/>
                    </a:ext>
                  </a:extLst>
                </p:cNvPr>
                <p:cNvSpPr/>
                <p:nvPr/>
              </p:nvSpPr>
              <p:spPr>
                <a:xfrm>
                  <a:off x="4581144" y="2578608"/>
                  <a:ext cx="3301215" cy="1125291"/>
                </a:xfrm>
                <a:prstGeom prst="roundRect">
                  <a:avLst>
                    <a:gd name="adj" fmla="val 9140"/>
                  </a:avLst>
                </a:prstGeom>
                <a:solidFill>
                  <a:srgbClr val="F1E8EB"/>
                </a:solidFill>
                <a:ln w="38100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20F55324-B07A-F175-BA53-0111B55A6801}"/>
                    </a:ext>
                  </a:extLst>
                </p:cNvPr>
                <p:cNvSpPr txBox="1"/>
                <p:nvPr/>
              </p:nvSpPr>
              <p:spPr>
                <a:xfrm>
                  <a:off x="4616958" y="2612136"/>
                  <a:ext cx="147904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u="sng" dirty="0">
                      <a:solidFill>
                        <a:srgbClr val="7030A0"/>
                      </a:solidFill>
                    </a:rPr>
                    <a:t>Mindful </a:t>
                  </a:r>
                  <a:r>
                    <a:rPr lang="en-IN" sz="1100" u="sng" dirty="0" err="1">
                      <a:solidFill>
                        <a:srgbClr val="7030A0"/>
                      </a:solidFill>
                    </a:rPr>
                    <a:t>japa</a:t>
                  </a:r>
                  <a:r>
                    <a:rPr lang="en-IN" sz="1100" u="sng" dirty="0">
                      <a:solidFill>
                        <a:srgbClr val="7030A0"/>
                      </a:solidFill>
                    </a:rPr>
                    <a:t> progress</a:t>
                  </a:r>
                </a:p>
              </p:txBody>
            </p:sp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3EEB734A-EAD2-79E0-4F41-84E175CD6219}"/>
                    </a:ext>
                  </a:extLst>
                </p:cNvPr>
                <p:cNvSpPr txBox="1"/>
                <p:nvPr/>
              </p:nvSpPr>
              <p:spPr>
                <a:xfrm>
                  <a:off x="4616958" y="2978328"/>
                  <a:ext cx="1188000" cy="5693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6890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r>
                    <a:rPr lang="en-IN" sz="1050" dirty="0">
                      <a:solidFill>
                        <a:srgbClr val="7030A0"/>
                      </a:solidFill>
                    </a:rPr>
                    <a:t>Total heard count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C142C309-478F-8960-6A32-62B254E31FCE}"/>
                    </a:ext>
                  </a:extLst>
                </p:cNvPr>
                <p:cNvSpPr txBox="1"/>
                <p:nvPr/>
              </p:nvSpPr>
              <p:spPr>
                <a:xfrm>
                  <a:off x="5750568" y="2978328"/>
                  <a:ext cx="1188000" cy="5693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34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pPr algn="ctr"/>
                  <a:r>
                    <a:rPr lang="en-IN" sz="1050" dirty="0">
                      <a:solidFill>
                        <a:srgbClr val="7030A0"/>
                      </a:solidFill>
                    </a:rPr>
                    <a:t>Across days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3870EFE3-2B63-64F5-FE9C-52F236069DCE}"/>
                    </a:ext>
                  </a:extLst>
                </p:cNvPr>
                <p:cNvCxnSpPr/>
                <p:nvPr/>
              </p:nvCxnSpPr>
              <p:spPr>
                <a:xfrm>
                  <a:off x="5832390" y="2965186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FD5E7016-349D-84E2-56D4-7143ECE0FA39}"/>
                    </a:ext>
                  </a:extLst>
                </p:cNvPr>
                <p:cNvCxnSpPr/>
                <p:nvPr/>
              </p:nvCxnSpPr>
              <p:spPr>
                <a:xfrm>
                  <a:off x="6847128" y="2953512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5C45E8E9-7BFC-9E01-22EE-84C20A5A28B1}"/>
                    </a:ext>
                  </a:extLst>
                </p:cNvPr>
                <p:cNvSpPr txBox="1"/>
                <p:nvPr/>
              </p:nvSpPr>
              <p:spPr>
                <a:xfrm>
                  <a:off x="6893381" y="3295493"/>
                  <a:ext cx="936000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1050" dirty="0">
                      <a:solidFill>
                        <a:srgbClr val="7030A0"/>
                      </a:solidFill>
                    </a:rPr>
                    <a:t>Bronze medal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4DC32315-E32C-75A6-0B29-E97BD113A384}"/>
                    </a:ext>
                  </a:extLst>
                </p:cNvPr>
                <p:cNvGrpSpPr/>
                <p:nvPr/>
              </p:nvGrpSpPr>
              <p:grpSpPr>
                <a:xfrm>
                  <a:off x="7110984" y="2944368"/>
                  <a:ext cx="432000" cy="432000"/>
                  <a:chOff x="6964680" y="2971800"/>
                  <a:chExt cx="540000" cy="540000"/>
                </a:xfrm>
              </p:grpSpPr>
              <p:pic>
                <p:nvPicPr>
                  <p:cNvPr id="80" name="Graphic 79" descr="Ribbon with solid fill">
                    <a:extLst>
                      <a:ext uri="{FF2B5EF4-FFF2-40B4-BE49-F238E27FC236}">
                        <a16:creationId xmlns:a16="http://schemas.microsoft.com/office/drawing/2014/main" id="{042A10AF-6C05-BE5B-710A-18B5FD12367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96DAC541-7B7A-43D3-8B79-37D633B846F1}">
                        <asvg:svgBlip xmlns:asvg="http://schemas.microsoft.com/office/drawing/2016/SVG/main" r:embed="rId5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964680" y="2971800"/>
                    <a:ext cx="540000" cy="540000"/>
                  </a:xfrm>
                  <a:prstGeom prst="rect">
                    <a:avLst/>
                  </a:prstGeom>
                </p:spPr>
              </p:pic>
              <p:sp>
                <p:nvSpPr>
                  <p:cNvPr id="81" name="TextBox 80">
                    <a:extLst>
                      <a:ext uri="{FF2B5EF4-FFF2-40B4-BE49-F238E27FC236}">
                        <a16:creationId xmlns:a16="http://schemas.microsoft.com/office/drawing/2014/main" id="{FBB924EB-1A1F-8FC7-8E62-590CAD415FC8}"/>
                      </a:ext>
                    </a:extLst>
                  </p:cNvPr>
                  <p:cNvSpPr txBox="1"/>
                  <p:nvPr/>
                </p:nvSpPr>
                <p:spPr>
                  <a:xfrm>
                    <a:off x="7046011" y="3005760"/>
                    <a:ext cx="385530" cy="32701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IN" sz="1100" dirty="0">
                        <a:solidFill>
                          <a:srgbClr val="CD7F32"/>
                        </a:solidFill>
                      </a:rPr>
                      <a:t>B</a:t>
                    </a:r>
                    <a:endParaRPr lang="en-IN" sz="1200" dirty="0">
                      <a:solidFill>
                        <a:srgbClr val="CD7F32"/>
                      </a:solidFill>
                    </a:endParaRPr>
                  </a:p>
                </p:txBody>
              </p:sp>
            </p:grp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D20D7443-7747-BF7F-ED6D-BFE1FAF938CD}"/>
                  </a:ext>
                </a:extLst>
              </p:cNvPr>
              <p:cNvGrpSpPr/>
              <p:nvPr/>
            </p:nvGrpSpPr>
            <p:grpSpPr>
              <a:xfrm>
                <a:off x="4573530" y="2605696"/>
                <a:ext cx="3311122" cy="1125291"/>
                <a:chOff x="4571237" y="2578608"/>
                <a:chExt cx="3311122" cy="1125291"/>
              </a:xfrm>
            </p:grpSpPr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7ACE8008-C4D7-98BD-D901-AFD92CA65D0C}"/>
                    </a:ext>
                  </a:extLst>
                </p:cNvPr>
                <p:cNvSpPr/>
                <p:nvPr/>
              </p:nvSpPr>
              <p:spPr>
                <a:xfrm>
                  <a:off x="4581144" y="2578608"/>
                  <a:ext cx="3301215" cy="1125291"/>
                </a:xfrm>
                <a:prstGeom prst="roundRect">
                  <a:avLst>
                    <a:gd name="adj" fmla="val 9140"/>
                  </a:avLst>
                </a:prstGeom>
                <a:solidFill>
                  <a:srgbClr val="F1E8EB"/>
                </a:solidFill>
                <a:ln w="38100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B12FBAC6-033F-625E-1DF6-C6FDE9289844}"/>
                    </a:ext>
                  </a:extLst>
                </p:cNvPr>
                <p:cNvSpPr txBox="1"/>
                <p:nvPr/>
              </p:nvSpPr>
              <p:spPr>
                <a:xfrm>
                  <a:off x="4616958" y="2612136"/>
                  <a:ext cx="147904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u="sng" dirty="0">
                      <a:solidFill>
                        <a:srgbClr val="7030A0"/>
                      </a:solidFill>
                    </a:rPr>
                    <a:t>Today’s mala progress</a:t>
                  </a:r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7A166BD4-EE99-5587-BCE3-0DFB0B16F82D}"/>
                    </a:ext>
                  </a:extLst>
                </p:cNvPr>
                <p:cNvSpPr txBox="1"/>
                <p:nvPr/>
              </p:nvSpPr>
              <p:spPr>
                <a:xfrm>
                  <a:off x="4571237" y="2978328"/>
                  <a:ext cx="1261677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4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r>
                    <a:rPr lang="en-IN" sz="1000" dirty="0">
                      <a:solidFill>
                        <a:srgbClr val="7030A0"/>
                      </a:solidFill>
                    </a:rPr>
                    <a:t>Rounds Completed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B973D49D-021A-03AA-55AE-77B66E4B9501}"/>
                    </a:ext>
                  </a:extLst>
                </p:cNvPr>
                <p:cNvSpPr txBox="1"/>
                <p:nvPr/>
              </p:nvSpPr>
              <p:spPr>
                <a:xfrm>
                  <a:off x="5750568" y="2987472"/>
                  <a:ext cx="1188000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198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pPr algn="ctr"/>
                  <a:r>
                    <a:rPr lang="en-IN" sz="1000" dirty="0">
                      <a:solidFill>
                        <a:srgbClr val="7030A0"/>
                      </a:solidFill>
                    </a:rPr>
                    <a:t>Total heard count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246CD3AC-27EC-4462-7173-2B4AC14B6B09}"/>
                    </a:ext>
                  </a:extLst>
                </p:cNvPr>
                <p:cNvCxnSpPr/>
                <p:nvPr/>
              </p:nvCxnSpPr>
              <p:spPr>
                <a:xfrm>
                  <a:off x="5786670" y="2965186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A0A2CDE2-75BF-F648-FF5B-DE8CDFF7BFBA}"/>
                    </a:ext>
                  </a:extLst>
                </p:cNvPr>
                <p:cNvCxnSpPr/>
                <p:nvPr/>
              </p:nvCxnSpPr>
              <p:spPr>
                <a:xfrm>
                  <a:off x="6901992" y="2953512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92BF4B0D-1671-4F0A-6109-C9AC47740C50}"/>
                  </a:ext>
                </a:extLst>
              </p:cNvPr>
              <p:cNvSpPr txBox="1"/>
              <p:nvPr/>
            </p:nvSpPr>
            <p:spPr>
              <a:xfrm>
                <a:off x="6800546" y="3312060"/>
                <a:ext cx="1188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rgbClr val="7030A0"/>
                    </a:solidFill>
                  </a:rPr>
                  <a:t>Acquired stars</a:t>
                </a:r>
                <a:endParaRPr lang="en-IN" sz="1100" dirty="0">
                  <a:solidFill>
                    <a:srgbClr val="7030A0"/>
                  </a:solidFill>
                </a:endParaRPr>
              </a:p>
            </p:txBody>
          </p:sp>
          <p:pic>
            <p:nvPicPr>
              <p:cNvPr id="62" name="Graphic 61" descr="Star with solid fill">
                <a:extLst>
                  <a:ext uri="{FF2B5EF4-FFF2-40B4-BE49-F238E27FC236}">
                    <a16:creationId xmlns:a16="http://schemas.microsoft.com/office/drawing/2014/main" id="{E8ECE636-196D-AF95-656F-9046474240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006210" y="3005416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63" name="Graphic 62" descr="Star with solid fill">
                <a:extLst>
                  <a:ext uri="{FF2B5EF4-FFF2-40B4-BE49-F238E27FC236}">
                    <a16:creationId xmlns:a16="http://schemas.microsoft.com/office/drawing/2014/main" id="{FF84AA2C-3B52-527A-5B2A-EF3282211A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201826" y="2936714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64" name="Graphic 63" descr="Star with solid fill">
                <a:extLst>
                  <a:ext uri="{FF2B5EF4-FFF2-40B4-BE49-F238E27FC236}">
                    <a16:creationId xmlns:a16="http://schemas.microsoft.com/office/drawing/2014/main" id="{388B84FC-0251-B951-8571-0049B56994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354226" y="3089114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65" name="Graphic 64" descr="Star with solid fill">
                <a:extLst>
                  <a:ext uri="{FF2B5EF4-FFF2-40B4-BE49-F238E27FC236}">
                    <a16:creationId xmlns:a16="http://schemas.microsoft.com/office/drawing/2014/main" id="{FF6F3B7B-E385-1022-B060-E74CEF79F7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553663" y="3004246"/>
                <a:ext cx="257321" cy="276064"/>
              </a:xfrm>
              <a:prstGeom prst="rect">
                <a:avLst/>
              </a:prstGeom>
            </p:spPr>
          </p:pic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0C0DD56-7341-09A4-3DD5-7278EAF2A1EA}"/>
                </a:ext>
              </a:extLst>
            </p:cNvPr>
            <p:cNvSpPr txBox="1"/>
            <p:nvPr/>
          </p:nvSpPr>
          <p:spPr>
            <a:xfrm>
              <a:off x="6244237" y="2397113"/>
              <a:ext cx="158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bg1"/>
                  </a:solidFill>
                </a:rPr>
                <a:t>Level Selection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335A652-B1E3-822F-D34B-7AC82AC2631E}"/>
                </a:ext>
              </a:extLst>
            </p:cNvPr>
            <p:cNvSpPr txBox="1"/>
            <p:nvPr/>
          </p:nvSpPr>
          <p:spPr>
            <a:xfrm>
              <a:off x="7996837" y="2409813"/>
              <a:ext cx="158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bg1"/>
                  </a:solidFill>
                </a:rPr>
                <a:t>Progress card</a:t>
              </a:r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8E6A815-55F8-823C-3957-EF04D7515CA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708337" y="2172955"/>
              <a:ext cx="0" cy="129600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4C45CB0C-6E37-0865-A7EC-254DEB80C272}"/>
              </a:ext>
            </a:extLst>
          </p:cNvPr>
          <p:cNvGrpSpPr/>
          <p:nvPr/>
        </p:nvGrpSpPr>
        <p:grpSpPr>
          <a:xfrm>
            <a:off x="2205200" y="88903"/>
            <a:ext cx="3742563" cy="6603994"/>
            <a:chOff x="2205200" y="88903"/>
            <a:chExt cx="3742563" cy="660399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FBE1186-D913-C250-EC66-FC0652B91A23}"/>
                </a:ext>
              </a:extLst>
            </p:cNvPr>
            <p:cNvGrpSpPr/>
            <p:nvPr/>
          </p:nvGrpSpPr>
          <p:grpSpPr>
            <a:xfrm>
              <a:off x="2219297" y="88903"/>
              <a:ext cx="3728466" cy="6603994"/>
              <a:chOff x="6638101" y="438912"/>
              <a:chExt cx="3464052" cy="6199632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BCED6D26-F82A-1222-689D-DBE03DAF73FA}"/>
                  </a:ext>
                </a:extLst>
              </p:cNvPr>
              <p:cNvSpPr/>
              <p:nvPr/>
            </p:nvSpPr>
            <p:spPr>
              <a:xfrm>
                <a:off x="6638101" y="438912"/>
                <a:ext cx="3464052" cy="6199632"/>
              </a:xfrm>
              <a:prstGeom prst="rect">
                <a:avLst/>
              </a:prstGeom>
              <a:gradFill flip="none" rotWithShape="1">
                <a:gsLst>
                  <a:gs pos="0">
                    <a:srgbClr val="000186">
                      <a:shade val="30000"/>
                      <a:satMod val="115000"/>
                    </a:srgbClr>
                  </a:gs>
                  <a:gs pos="50000">
                    <a:srgbClr val="000186">
                      <a:shade val="67500"/>
                      <a:satMod val="115000"/>
                    </a:srgbClr>
                  </a:gs>
                  <a:gs pos="100000">
                    <a:srgbClr val="000186">
                      <a:shade val="100000"/>
                      <a:satMod val="115000"/>
                    </a:srgbClr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" name="Rectangle 3">
                <a:extLst>
                  <a:ext uri="{FF2B5EF4-FFF2-40B4-BE49-F238E27FC236}">
                    <a16:creationId xmlns:a16="http://schemas.microsoft.com/office/drawing/2014/main" id="{5E6A6FF0-FC82-BE8B-A993-0A6E64FF5D75}"/>
                  </a:ext>
                </a:extLst>
              </p:cNvPr>
              <p:cNvSpPr/>
              <p:nvPr/>
            </p:nvSpPr>
            <p:spPr>
              <a:xfrm>
                <a:off x="6638101" y="2898648"/>
                <a:ext cx="3464052" cy="3739896"/>
              </a:xfrm>
              <a:custGeom>
                <a:avLst/>
                <a:gdLst>
                  <a:gd name="connsiteX0" fmla="*/ 0 w 4416552"/>
                  <a:gd name="connsiteY0" fmla="*/ 0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0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0 w 4480560"/>
                  <a:gd name="connsiteY0" fmla="*/ 621792 h 3374136"/>
                  <a:gd name="connsiteX1" fmla="*/ 4480560 w 4480560"/>
                  <a:gd name="connsiteY1" fmla="*/ 0 h 3374136"/>
                  <a:gd name="connsiteX2" fmla="*/ 4480560 w 4480560"/>
                  <a:gd name="connsiteY2" fmla="*/ 3374136 h 3374136"/>
                  <a:gd name="connsiteX3" fmla="*/ 64008 w 4480560"/>
                  <a:gd name="connsiteY3" fmla="*/ 3374136 h 3374136"/>
                  <a:gd name="connsiteX4" fmla="*/ 0 w 4480560"/>
                  <a:gd name="connsiteY4" fmla="*/ 621792 h 3374136"/>
                  <a:gd name="connsiteX0" fmla="*/ 91440 w 4416552"/>
                  <a:gd name="connsiteY0" fmla="*/ 621792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91440 w 4416552"/>
                  <a:gd name="connsiteY4" fmla="*/ 621792 h 3374136"/>
                  <a:gd name="connsiteX0" fmla="*/ 0 w 4416552"/>
                  <a:gd name="connsiteY0" fmla="*/ 630936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630936 h 3374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6552" h="3374136">
                    <a:moveTo>
                      <a:pt x="0" y="630936"/>
                    </a:moveTo>
                    <a:cubicBezTo>
                      <a:pt x="2517648" y="1633728"/>
                      <a:pt x="3243072" y="231648"/>
                      <a:pt x="4416552" y="0"/>
                    </a:cubicBezTo>
                    <a:lnTo>
                      <a:pt x="4416552" y="3374136"/>
                    </a:lnTo>
                    <a:lnTo>
                      <a:pt x="0" y="3374136"/>
                    </a:lnTo>
                    <a:lnTo>
                      <a:pt x="0" y="630936"/>
                    </a:lnTo>
                    <a:close/>
                  </a:path>
                </a:pathLst>
              </a:custGeom>
              <a:solidFill>
                <a:srgbClr val="B4BCC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7" name="Rectangle 3">
                <a:extLst>
                  <a:ext uri="{FF2B5EF4-FFF2-40B4-BE49-F238E27FC236}">
                    <a16:creationId xmlns:a16="http://schemas.microsoft.com/office/drawing/2014/main" id="{7D8677B6-D3FD-646D-4877-1A349219D234}"/>
                  </a:ext>
                </a:extLst>
              </p:cNvPr>
              <p:cNvSpPr/>
              <p:nvPr/>
            </p:nvSpPr>
            <p:spPr>
              <a:xfrm>
                <a:off x="6638101" y="2980944"/>
                <a:ext cx="3464052" cy="3657600"/>
              </a:xfrm>
              <a:custGeom>
                <a:avLst/>
                <a:gdLst>
                  <a:gd name="connsiteX0" fmla="*/ 0 w 4416552"/>
                  <a:gd name="connsiteY0" fmla="*/ 0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0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0 w 4480560"/>
                  <a:gd name="connsiteY0" fmla="*/ 621792 h 3374136"/>
                  <a:gd name="connsiteX1" fmla="*/ 4480560 w 4480560"/>
                  <a:gd name="connsiteY1" fmla="*/ 0 h 3374136"/>
                  <a:gd name="connsiteX2" fmla="*/ 4480560 w 4480560"/>
                  <a:gd name="connsiteY2" fmla="*/ 3374136 h 3374136"/>
                  <a:gd name="connsiteX3" fmla="*/ 64008 w 4480560"/>
                  <a:gd name="connsiteY3" fmla="*/ 3374136 h 3374136"/>
                  <a:gd name="connsiteX4" fmla="*/ 0 w 4480560"/>
                  <a:gd name="connsiteY4" fmla="*/ 621792 h 3374136"/>
                  <a:gd name="connsiteX0" fmla="*/ 91440 w 4416552"/>
                  <a:gd name="connsiteY0" fmla="*/ 621792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91440 w 4416552"/>
                  <a:gd name="connsiteY4" fmla="*/ 621792 h 3374136"/>
                  <a:gd name="connsiteX0" fmla="*/ 0 w 4416552"/>
                  <a:gd name="connsiteY0" fmla="*/ 630936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630936 h 3374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6552" h="3374136">
                    <a:moveTo>
                      <a:pt x="0" y="630936"/>
                    </a:moveTo>
                    <a:cubicBezTo>
                      <a:pt x="2517648" y="1633728"/>
                      <a:pt x="3243072" y="231648"/>
                      <a:pt x="4416552" y="0"/>
                    </a:cubicBezTo>
                    <a:lnTo>
                      <a:pt x="4416552" y="3374136"/>
                    </a:lnTo>
                    <a:lnTo>
                      <a:pt x="0" y="3374136"/>
                    </a:lnTo>
                    <a:lnTo>
                      <a:pt x="0" y="630936"/>
                    </a:lnTo>
                    <a:close/>
                  </a:path>
                </a:pathLst>
              </a:custGeom>
              <a:solidFill>
                <a:srgbClr val="F1E8E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9BFF850-5C06-DFAF-F493-4E97CFFC9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2334" y="3193834"/>
              <a:ext cx="1625040" cy="1620000"/>
            </a:xfrm>
            <a:prstGeom prst="roundRect">
              <a:avLst>
                <a:gd name="adj" fmla="val 7389"/>
              </a:avLst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D9B2282-63FC-D57F-3F17-C651887DD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7299" y="4942707"/>
              <a:ext cx="1617480" cy="1620000"/>
            </a:xfrm>
            <a:prstGeom prst="roundRect">
              <a:avLst>
                <a:gd name="adj" fmla="val 7389"/>
              </a:avLst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5CCFE00-D428-E8C5-43E7-5475BFE9A5BF}"/>
                </a:ext>
              </a:extLst>
            </p:cNvPr>
            <p:cNvSpPr txBox="1"/>
            <p:nvPr/>
          </p:nvSpPr>
          <p:spPr>
            <a:xfrm>
              <a:off x="2205200" y="2397113"/>
              <a:ext cx="158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bg1"/>
                  </a:solidFill>
                </a:rPr>
                <a:t>Level Selection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87FAB7-F8DD-179D-8759-BA2DE02D3C2D}"/>
                </a:ext>
              </a:extLst>
            </p:cNvPr>
            <p:cNvSpPr txBox="1"/>
            <p:nvPr/>
          </p:nvSpPr>
          <p:spPr>
            <a:xfrm>
              <a:off x="3957800" y="2409813"/>
              <a:ext cx="158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bg1"/>
                  </a:solidFill>
                </a:rPr>
                <a:t>Progress card</a:t>
              </a: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83086CC-35F5-EB6A-B435-BCF4AD0F4B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937900" y="2100955"/>
              <a:ext cx="0" cy="144000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1E7CEEFF-C7AB-7450-B59B-C011D2EA52A8}"/>
                </a:ext>
              </a:extLst>
            </p:cNvPr>
            <p:cNvGrpSpPr/>
            <p:nvPr/>
          </p:nvGrpSpPr>
          <p:grpSpPr>
            <a:xfrm>
              <a:off x="2727407" y="298842"/>
              <a:ext cx="2770632" cy="1776462"/>
              <a:chOff x="6719344" y="234478"/>
              <a:chExt cx="2770632" cy="1776462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923CEC3B-4E30-D560-61C0-9AE4FC181597}"/>
                  </a:ext>
                </a:extLst>
              </p:cNvPr>
              <p:cNvGrpSpPr/>
              <p:nvPr/>
            </p:nvGrpSpPr>
            <p:grpSpPr>
              <a:xfrm>
                <a:off x="7602760" y="234478"/>
                <a:ext cx="1080000" cy="1080000"/>
                <a:chOff x="9209488" y="1048404"/>
                <a:chExt cx="1296000" cy="1296000"/>
              </a:xfrm>
            </p:grpSpPr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D1C91EBC-02B4-CC24-1398-BD2ECB76B356}"/>
                    </a:ext>
                  </a:extLst>
                </p:cNvPr>
                <p:cNvSpPr/>
                <p:nvPr/>
              </p:nvSpPr>
              <p:spPr>
                <a:xfrm>
                  <a:off x="9209488" y="1048404"/>
                  <a:ext cx="1296000" cy="129600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571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98" name="Graphic 97" descr="User with solid fill">
                  <a:extLst>
                    <a:ext uri="{FF2B5EF4-FFF2-40B4-BE49-F238E27FC236}">
                      <a16:creationId xmlns:a16="http://schemas.microsoft.com/office/drawing/2014/main" id="{59EC4C44-23E9-5AFC-9F90-474AFC30BA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410656" y="1202628"/>
                  <a:ext cx="914400" cy="914400"/>
                </a:xfrm>
                <a:prstGeom prst="rect">
                  <a:avLst/>
                </a:prstGeom>
              </p:spPr>
            </p:pic>
          </p:grp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687E721C-CC9E-6155-50F4-C0805AB51E34}"/>
                  </a:ext>
                </a:extLst>
              </p:cNvPr>
              <p:cNvSpPr txBox="1"/>
              <p:nvPr/>
            </p:nvSpPr>
            <p:spPr>
              <a:xfrm>
                <a:off x="6719344" y="1456942"/>
                <a:ext cx="2770632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dirty="0">
                    <a:solidFill>
                      <a:schemeClr val="bg1"/>
                    </a:solidFill>
                  </a:rPr>
                  <a:t>Hare Krishna, </a:t>
                </a:r>
                <a:r>
                  <a:rPr lang="en-IN" i="1" dirty="0">
                    <a:solidFill>
                      <a:schemeClr val="bg1"/>
                    </a:solidFill>
                  </a:rPr>
                  <a:t>&lt;user name&gt;</a:t>
                </a:r>
              </a:p>
              <a:p>
                <a:pPr algn="ctr"/>
                <a:r>
                  <a:rPr lang="en-IN" sz="1200" i="1" dirty="0">
                    <a:solidFill>
                      <a:schemeClr val="bg1"/>
                    </a:solidFill>
                  </a:rPr>
                  <a:t>Feel the presence of Krishna every bead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15595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AE3236F-6B4E-188F-0A60-94036361DF73}"/>
              </a:ext>
            </a:extLst>
          </p:cNvPr>
          <p:cNvSpPr/>
          <p:nvPr/>
        </p:nvSpPr>
        <p:spPr>
          <a:xfrm>
            <a:off x="2838893" y="435937"/>
            <a:ext cx="5263116" cy="5443870"/>
          </a:xfrm>
          <a:prstGeom prst="roundRect">
            <a:avLst>
              <a:gd name="adj" fmla="val 12098"/>
            </a:avLst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C18DF0-32D4-00A5-FDF1-0E5219C7A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47" y="618267"/>
            <a:ext cx="3681673" cy="5079209"/>
          </a:xfrm>
          <a:prstGeom prst="ellipse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7239F9E-6B59-62D2-D3BB-22B112FB707E}"/>
              </a:ext>
            </a:extLst>
          </p:cNvPr>
          <p:cNvSpPr/>
          <p:nvPr/>
        </p:nvSpPr>
        <p:spPr>
          <a:xfrm>
            <a:off x="4559259" y="978193"/>
            <a:ext cx="2018047" cy="59010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 am the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nama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52891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2137</TotalTime>
  <Words>237</Words>
  <Application>Microsoft Office PowerPoint</Application>
  <PresentationFormat>Widescreen</PresentationFormat>
  <Paragraphs>71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Nikhil DS</dc:creator>
  <cp:lastModifiedBy>Nikhil DS</cp:lastModifiedBy>
  <cp:revision>27</cp:revision>
  <dcterms:created xsi:type="dcterms:W3CDTF">2024-08-31T04:52:51Z</dcterms:created>
  <dcterms:modified xsi:type="dcterms:W3CDTF">2024-09-25T03:58:48Z</dcterms:modified>
</cp:coreProperties>
</file>

<file path=docProps/thumbnail.jpeg>
</file>